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>
        <p:scale>
          <a:sx n="123" d="100"/>
          <a:sy n="123" d="100"/>
        </p:scale>
        <p:origin x="15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7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2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2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1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6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52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5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35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18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8827D-8434-FF48-9D52-D086BF951765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BC330-336B-F54D-9304-F403227D5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6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7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1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Easy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mathematical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concepts;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language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e.g.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unigram,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</a:p>
          <a:p>
            <a:r>
              <a:rPr lang="en-US" altLang="zh-CN" dirty="0" smtClean="0"/>
              <a:t>RNN/LSTM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models</a:t>
            </a:r>
            <a:r>
              <a:rPr lang="zh-CN" altLang="en-US" dirty="0" smtClean="0"/>
              <a:t> </a:t>
            </a:r>
            <a:r>
              <a:rPr lang="en-US" dirty="0" smtClean="0"/>
              <a:t>dynamic </a:t>
            </a:r>
            <a:r>
              <a:rPr lang="en-US" dirty="0"/>
              <a:t>temporal behavior for a time sequence,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dirty="0" smtClean="0"/>
              <a:t>hard </a:t>
            </a:r>
            <a:r>
              <a:rPr lang="en-US" dirty="0"/>
              <a:t>to model extremely long learning history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dirty="0" smtClean="0"/>
              <a:t>over </a:t>
            </a:r>
            <a:r>
              <a:rPr lang="en-US" dirty="0"/>
              <a:t>months even years.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721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ADD:</a:t>
            </a:r>
            <a:r>
              <a:rPr lang="zh-CN" altLang="en-US" dirty="0" smtClean="0"/>
              <a:t> </a:t>
            </a:r>
            <a:r>
              <a:rPr lang="en-US" altLang="zh-CN" dirty="0" smtClean="0"/>
              <a:t>average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112" y="2272315"/>
            <a:ext cx="8814816" cy="458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975" y="408198"/>
            <a:ext cx="11677650" cy="1325563"/>
          </a:xfrm>
        </p:spPr>
        <p:txBody>
          <a:bodyPr/>
          <a:lstStyle/>
          <a:p>
            <a:r>
              <a:rPr lang="en-US" altLang="zh-CN" dirty="0" smtClean="0"/>
              <a:t>Word-level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char-level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encoder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865376" y="4071080"/>
            <a:ext cx="300037" cy="1477328"/>
            <a:chOff x="1865376" y="4071080"/>
            <a:chExt cx="300037" cy="1477328"/>
          </a:xfrm>
        </p:grpSpPr>
        <p:sp>
          <p:nvSpPr>
            <p:cNvPr id="4" name="Rounded Rectangle 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067907" y="40710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1</a:t>
              </a:r>
              <a:endParaRPr lang="en-US" altLang="zh-CN" dirty="0" smtClean="0">
                <a:solidFill>
                  <a:schemeClr val="accent1"/>
                </a:solidFill>
              </a:endParaRPr>
            </a:p>
            <a:p>
              <a:r>
                <a:rPr lang="en-US" altLang="zh-CN" dirty="0" smtClean="0">
                  <a:solidFill>
                    <a:schemeClr val="accent1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1"/>
                  </a:solidFill>
                </a:rPr>
                <a:t>0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270439" y="4071080"/>
            <a:ext cx="300037" cy="1477328"/>
            <a:chOff x="1865376" y="4071080"/>
            <a:chExt cx="300037" cy="1477328"/>
          </a:xfrm>
        </p:grpSpPr>
        <p:sp>
          <p:nvSpPr>
            <p:cNvPr id="12" name="Rounded Rectangle 11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865376" y="5548408"/>
            <a:ext cx="2913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cute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1879664" y="23480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893496" y="24185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893496" y="27444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893496" y="30987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893497" y="34463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3104083" y="23130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117915" y="23834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117915" y="27094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117915" y="30636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117916" y="34113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313303" y="23183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327135" y="24173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327135" y="27432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327135" y="31272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327136" y="34451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165413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410808" y="27444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382232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164957" y="33074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" idx="0"/>
            <a:endCxn id="16" idx="2"/>
          </p:cNvCxnSpPr>
          <p:nvPr/>
        </p:nvCxnSpPr>
        <p:spPr>
          <a:xfrm flipV="1">
            <a:off x="2015395" y="377923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4408728" y="37624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216509" y="37857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/>
          <p:cNvSpPr/>
          <p:nvPr/>
        </p:nvSpPr>
        <p:spPr>
          <a:xfrm>
            <a:off x="3061928" y="4071080"/>
            <a:ext cx="300037" cy="1477328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6154246" y="4310560"/>
            <a:ext cx="300037" cy="1477328"/>
            <a:chOff x="1865376" y="4071080"/>
            <a:chExt cx="300037" cy="1477328"/>
          </a:xfrm>
        </p:grpSpPr>
        <p:sp>
          <p:nvSpPr>
            <p:cNvPr id="94" name="Rounded Rectangle 93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chemeClr val="accent2"/>
                  </a:solidFill>
                </a:rPr>
                <a:t>0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03" name="Rounded Rectangle 102"/>
          <p:cNvSpPr/>
          <p:nvPr/>
        </p:nvSpPr>
        <p:spPr>
          <a:xfrm>
            <a:off x="6168534" y="258757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6182366" y="265800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6182366" y="298397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6182366" y="333820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182367" y="368586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Arrow Connector 121"/>
          <p:cNvCxnSpPr>
            <a:stCxn id="95" idx="0"/>
            <a:endCxn id="107" idx="2"/>
          </p:cNvCxnSpPr>
          <p:nvPr/>
        </p:nvCxnSpPr>
        <p:spPr>
          <a:xfrm flipV="1">
            <a:off x="6304265" y="401871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7350798" y="2552509"/>
            <a:ext cx="551069" cy="3235379"/>
            <a:chOff x="7350798" y="2552509"/>
            <a:chExt cx="551069" cy="3235379"/>
          </a:xfrm>
        </p:grpSpPr>
        <p:grpSp>
          <p:nvGrpSpPr>
            <p:cNvPr id="166" name="Group 165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96" name="Group 95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97" name="Rounded Rectangle 96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08" name="Rounded Rectangle 10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4" name="Straight Arrow Connector 123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Rounded Rectangle 124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1" name="Straight Arrow Connector 20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Group 208"/>
          <p:cNvGrpSpPr/>
          <p:nvPr/>
        </p:nvGrpSpPr>
        <p:grpSpPr>
          <a:xfrm>
            <a:off x="7884413" y="2552509"/>
            <a:ext cx="551069" cy="3235379"/>
            <a:chOff x="7350798" y="2552509"/>
            <a:chExt cx="551069" cy="3235379"/>
          </a:xfrm>
        </p:grpSpPr>
        <p:grpSp>
          <p:nvGrpSpPr>
            <p:cNvPr id="210" name="Group 209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21" name="Rounded Rectangle 220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14" name="Rounded Rectangle 213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9" name="Straight Arrow Connector 218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Rounded Rectangle 219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1" name="Straight Arrow Connector 210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3" name="Group 222"/>
          <p:cNvGrpSpPr/>
          <p:nvPr/>
        </p:nvGrpSpPr>
        <p:grpSpPr>
          <a:xfrm>
            <a:off x="8391399" y="2561980"/>
            <a:ext cx="551069" cy="3235379"/>
            <a:chOff x="7350798" y="2552509"/>
            <a:chExt cx="551069" cy="3235379"/>
          </a:xfrm>
        </p:grpSpPr>
        <p:grpSp>
          <p:nvGrpSpPr>
            <p:cNvPr id="224" name="Group 223"/>
            <p:cNvGrpSpPr/>
            <p:nvPr/>
          </p:nvGrpSpPr>
          <p:grpSpPr>
            <a:xfrm>
              <a:off x="7350798" y="2552509"/>
              <a:ext cx="314068" cy="3235379"/>
              <a:chOff x="7350798" y="2552509"/>
              <a:chExt cx="314068" cy="3235379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7356777" y="4310560"/>
                <a:ext cx="300037" cy="1477328"/>
                <a:chOff x="1865376" y="4071080"/>
                <a:chExt cx="300037" cy="1477328"/>
              </a:xfrm>
            </p:grpSpPr>
            <p:sp>
              <p:nvSpPr>
                <p:cNvPr id="235" name="Rounded Rectangle 234"/>
                <p:cNvSpPr/>
                <p:nvPr/>
              </p:nvSpPr>
              <p:spPr>
                <a:xfrm>
                  <a:off x="1865376" y="4071080"/>
                  <a:ext cx="300037" cy="1477328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TextBox 235"/>
                <p:cNvSpPr txBox="1"/>
                <p:nvPr/>
              </p:nvSpPr>
              <p:spPr>
                <a:xfrm>
                  <a:off x="1865376" y="4071080"/>
                  <a:ext cx="300037" cy="147732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1</a:t>
                  </a:r>
                  <a:endParaRPr lang="en-US" altLang="zh-CN" dirty="0" smtClean="0">
                    <a:solidFill>
                      <a:schemeClr val="accent1"/>
                    </a:solidFill>
                  </a:endParaRPr>
                </a:p>
                <a:p>
                  <a:r>
                    <a:rPr lang="en-US" altLang="zh-CN" dirty="0" smtClean="0">
                      <a:solidFill>
                        <a:schemeClr val="accent1"/>
                      </a:solidFill>
                    </a:rPr>
                    <a:t>0</a:t>
                  </a:r>
                </a:p>
                <a:p>
                  <a:r>
                    <a:rPr lang="en-US" altLang="zh-CN" dirty="0">
                      <a:solidFill>
                        <a:schemeClr val="accent1"/>
                      </a:solidFill>
                    </a:rPr>
                    <a:t>0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228" name="Rounded Rectangle 227"/>
              <p:cNvSpPr/>
              <p:nvPr/>
            </p:nvSpPr>
            <p:spPr>
              <a:xfrm>
                <a:off x="7392953" y="2552509"/>
                <a:ext cx="271913" cy="143113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/>
              <p:cNvSpPr/>
              <p:nvPr/>
            </p:nvSpPr>
            <p:spPr>
              <a:xfrm>
                <a:off x="7406785" y="2622938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/>
              <p:cNvSpPr/>
              <p:nvPr/>
            </p:nvSpPr>
            <p:spPr>
              <a:xfrm>
                <a:off x="7406785" y="294891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7406785" y="3303141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/>
              <p:cNvSpPr/>
              <p:nvPr/>
            </p:nvSpPr>
            <p:spPr>
              <a:xfrm>
                <a:off x="7406786" y="3650803"/>
                <a:ext cx="243793" cy="2437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3" name="Straight Arrow Connector 232"/>
              <p:cNvCxnSpPr/>
              <p:nvPr/>
            </p:nvCxnSpPr>
            <p:spPr>
              <a:xfrm flipV="1">
                <a:off x="7505379" y="4025185"/>
                <a:ext cx="226" cy="2918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4" name="Rounded Rectangle 233"/>
              <p:cNvSpPr/>
              <p:nvPr/>
            </p:nvSpPr>
            <p:spPr>
              <a:xfrm>
                <a:off x="7350798" y="4310560"/>
                <a:ext cx="300037" cy="1477328"/>
              </a:xfrm>
              <a:prstGeom prst="roundRect">
                <a:avLst/>
              </a:prstGeom>
              <a:no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5" name="Straight Arrow Connector 224"/>
            <p:cNvCxnSpPr/>
            <p:nvPr/>
          </p:nvCxnSpPr>
          <p:spPr>
            <a:xfrm>
              <a:off x="7664866" y="2948388"/>
              <a:ext cx="237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 flipH="1">
              <a:off x="7650579" y="3533219"/>
              <a:ext cx="2374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8" name="Group 237"/>
          <p:cNvGrpSpPr/>
          <p:nvPr/>
        </p:nvGrpSpPr>
        <p:grpSpPr>
          <a:xfrm>
            <a:off x="8899941" y="2571642"/>
            <a:ext cx="314068" cy="3235379"/>
            <a:chOff x="7350798" y="2552509"/>
            <a:chExt cx="314068" cy="3235379"/>
          </a:xfrm>
        </p:grpSpPr>
        <p:grpSp>
          <p:nvGrpSpPr>
            <p:cNvPr id="241" name="Group 240"/>
            <p:cNvGrpSpPr/>
            <p:nvPr/>
          </p:nvGrpSpPr>
          <p:grpSpPr>
            <a:xfrm>
              <a:off x="7356777" y="4310560"/>
              <a:ext cx="300037" cy="1477328"/>
              <a:chOff x="1865376" y="4071080"/>
              <a:chExt cx="300037" cy="1477328"/>
            </a:xfrm>
          </p:grpSpPr>
          <p:sp>
            <p:nvSpPr>
              <p:cNvPr id="249" name="Rounded Rectangle 248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TextBox 249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1</a:t>
                </a:r>
                <a:endParaRPr lang="en-US" altLang="zh-CN" dirty="0" smtClean="0">
                  <a:solidFill>
                    <a:schemeClr val="accent1"/>
                  </a:solidFill>
                </a:endParaRPr>
              </a:p>
              <a:p>
                <a:r>
                  <a:rPr lang="en-US" altLang="zh-CN" dirty="0" smtClean="0">
                    <a:solidFill>
                      <a:schemeClr val="accent1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chemeClr val="accent1"/>
                    </a:solidFill>
                  </a:rPr>
                  <a:t>0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242" name="Rounded Rectangle 241"/>
            <p:cNvSpPr/>
            <p:nvPr/>
          </p:nvSpPr>
          <p:spPr>
            <a:xfrm>
              <a:off x="7392953" y="2552509"/>
              <a:ext cx="271913" cy="1431139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/>
            <p:cNvSpPr/>
            <p:nvPr/>
          </p:nvSpPr>
          <p:spPr>
            <a:xfrm>
              <a:off x="7406785" y="2622938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>
              <a:off x="7406785" y="294891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7406785" y="3303141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7406786" y="3650803"/>
              <a:ext cx="243793" cy="2437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Arrow Connector 246"/>
            <p:cNvCxnSpPr/>
            <p:nvPr/>
          </p:nvCxnSpPr>
          <p:spPr>
            <a:xfrm flipV="1">
              <a:off x="7505379" y="4025185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Rounded Rectangle 247"/>
            <p:cNvSpPr/>
            <p:nvPr/>
          </p:nvSpPr>
          <p:spPr>
            <a:xfrm>
              <a:off x="7350798" y="4310560"/>
              <a:ext cx="300037" cy="1477328"/>
            </a:xfrm>
            <a:prstGeom prst="round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1" name="TextBox 250"/>
          <p:cNvSpPr txBox="1"/>
          <p:nvPr/>
        </p:nvSpPr>
        <p:spPr>
          <a:xfrm>
            <a:off x="6154246" y="5804567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a</a:t>
            </a:r>
            <a:r>
              <a:rPr lang="zh-CN" altLang="en-US" dirty="0" smtClean="0"/>
              <a:t>        </a:t>
            </a:r>
            <a:r>
              <a:rPr lang="en-US" altLang="zh-CN" dirty="0" smtClean="0"/>
              <a:t>t</a:t>
            </a:r>
            <a:endParaRPr lang="en-US" dirty="0"/>
          </a:p>
        </p:txBody>
      </p:sp>
      <p:grpSp>
        <p:nvGrpSpPr>
          <p:cNvPr id="254" name="Group 253"/>
          <p:cNvGrpSpPr/>
          <p:nvPr/>
        </p:nvGrpSpPr>
        <p:grpSpPr>
          <a:xfrm>
            <a:off x="10109443" y="2557787"/>
            <a:ext cx="573659" cy="3230101"/>
            <a:chOff x="10667509" y="2557787"/>
            <a:chExt cx="573659" cy="3230101"/>
          </a:xfrm>
        </p:grpSpPr>
        <p:grpSp>
          <p:nvGrpSpPr>
            <p:cNvPr id="99" name="Group 98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100" name="Rounded Rectangle 99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13" name="Rounded Rectangle 112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Straight Arrow Connector 122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2" name="Straight Arrow Connector 251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5" name="Group 254"/>
          <p:cNvGrpSpPr/>
          <p:nvPr/>
        </p:nvGrpSpPr>
        <p:grpSpPr>
          <a:xfrm>
            <a:off x="10655920" y="2571642"/>
            <a:ext cx="573659" cy="3230101"/>
            <a:chOff x="10667509" y="2557787"/>
            <a:chExt cx="573659" cy="3230101"/>
          </a:xfrm>
        </p:grpSpPr>
        <p:grpSp>
          <p:nvGrpSpPr>
            <p:cNvPr id="256" name="Group 255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65" name="Rounded Rectangle 264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57" name="Rounded Rectangle 256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Arrow Connector 261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3" name="Straight Arrow Connector 262"/>
            <p:cNvCxnSpPr/>
            <p:nvPr/>
          </p:nvCxnSpPr>
          <p:spPr>
            <a:xfrm>
              <a:off x="11004167" y="2983259"/>
              <a:ext cx="237001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Arrow Connector 263"/>
            <p:cNvCxnSpPr/>
            <p:nvPr/>
          </p:nvCxnSpPr>
          <p:spPr>
            <a:xfrm flipH="1">
              <a:off x="10989880" y="3568090"/>
              <a:ext cx="237456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7" name="Group 266"/>
          <p:cNvGrpSpPr/>
          <p:nvPr/>
        </p:nvGrpSpPr>
        <p:grpSpPr>
          <a:xfrm>
            <a:off x="11175542" y="2557787"/>
            <a:ext cx="314777" cy="3230101"/>
            <a:chOff x="10667509" y="2557787"/>
            <a:chExt cx="314777" cy="3230101"/>
          </a:xfrm>
        </p:grpSpPr>
        <p:grpSp>
          <p:nvGrpSpPr>
            <p:cNvPr id="268" name="Group 267"/>
            <p:cNvGrpSpPr/>
            <p:nvPr/>
          </p:nvGrpSpPr>
          <p:grpSpPr>
            <a:xfrm>
              <a:off x="10667509" y="4310560"/>
              <a:ext cx="300037" cy="1477328"/>
              <a:chOff x="1865376" y="4071080"/>
              <a:chExt cx="300037" cy="1477328"/>
            </a:xfrm>
          </p:grpSpPr>
          <p:sp>
            <p:nvSpPr>
              <p:cNvPr id="277" name="Rounded Rectangle 276"/>
              <p:cNvSpPr/>
              <p:nvPr/>
            </p:nvSpPr>
            <p:spPr>
              <a:xfrm>
                <a:off x="1865376" y="4071080"/>
                <a:ext cx="300037" cy="147732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TextBox 277"/>
              <p:cNvSpPr txBox="1"/>
              <p:nvPr/>
            </p:nvSpPr>
            <p:spPr>
              <a:xfrm>
                <a:off x="1865376" y="4071080"/>
                <a:ext cx="300037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 smtClean="0">
                    <a:solidFill>
                      <a:srgbClr val="00B050"/>
                    </a:solidFill>
                  </a:rPr>
                  <a:t>0</a:t>
                </a: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1</a:t>
                </a:r>
                <a:endParaRPr lang="en-US" altLang="zh-CN" dirty="0" smtClean="0">
                  <a:solidFill>
                    <a:srgbClr val="00B050"/>
                  </a:solidFill>
                </a:endParaRPr>
              </a:p>
              <a:p>
                <a:r>
                  <a:rPr lang="en-US" altLang="zh-CN" dirty="0">
                    <a:solidFill>
                      <a:srgbClr val="00B050"/>
                    </a:solidFill>
                  </a:rPr>
                  <a:t>0</a:t>
                </a:r>
                <a:endParaRPr lang="en-US" dirty="0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269" name="Rounded Rectangle 268"/>
            <p:cNvSpPr/>
            <p:nvPr/>
          </p:nvSpPr>
          <p:spPr>
            <a:xfrm>
              <a:off x="10710373" y="2557787"/>
              <a:ext cx="271913" cy="143113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/>
            <p:cNvSpPr/>
            <p:nvPr/>
          </p:nvSpPr>
          <p:spPr>
            <a:xfrm>
              <a:off x="10724205" y="2656791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10724205" y="298276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/>
            <p:cNvSpPr/>
            <p:nvPr/>
          </p:nvSpPr>
          <p:spPr>
            <a:xfrm>
              <a:off x="10724205" y="3366778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/>
            <p:cNvSpPr/>
            <p:nvPr/>
          </p:nvSpPr>
          <p:spPr>
            <a:xfrm>
              <a:off x="10724206" y="3684656"/>
              <a:ext cx="243793" cy="243793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4" name="Straight Arrow Connector 273"/>
            <p:cNvCxnSpPr/>
            <p:nvPr/>
          </p:nvCxnSpPr>
          <p:spPr>
            <a:xfrm flipV="1">
              <a:off x="10805798" y="4001961"/>
              <a:ext cx="226" cy="291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79" name="Rounded Rectangle 278"/>
          <p:cNvSpPr/>
          <p:nvPr/>
        </p:nvSpPr>
        <p:spPr>
          <a:xfrm>
            <a:off x="6175460" y="879994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6189292" y="9504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6189292" y="127639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89292" y="1630626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/>
          <p:cNvSpPr/>
          <p:nvPr/>
        </p:nvSpPr>
        <p:spPr>
          <a:xfrm>
            <a:off x="6189293" y="1978288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4" name="Straight Arrow Connector 283"/>
          <p:cNvCxnSpPr/>
          <p:nvPr/>
        </p:nvCxnSpPr>
        <p:spPr>
          <a:xfrm flipV="1">
            <a:off x="6311191" y="2311133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5" name="Rounded Rectangle 284"/>
          <p:cNvSpPr/>
          <p:nvPr/>
        </p:nvSpPr>
        <p:spPr>
          <a:xfrm>
            <a:off x="8148921" y="822506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8162753" y="892935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8162753" y="121891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8162753" y="157313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/>
          <p:cNvSpPr/>
          <p:nvPr/>
        </p:nvSpPr>
        <p:spPr>
          <a:xfrm>
            <a:off x="8162754" y="1920800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0" name="Straight Arrow Connector 289"/>
          <p:cNvCxnSpPr>
            <a:stCxn id="108" idx="0"/>
          </p:cNvCxnSpPr>
          <p:nvPr/>
        </p:nvCxnSpPr>
        <p:spPr>
          <a:xfrm flipV="1">
            <a:off x="7528910" y="2295182"/>
            <a:ext cx="732663" cy="25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>
            <a:stCxn id="214" idx="0"/>
          </p:cNvCxnSpPr>
          <p:nvPr/>
        </p:nvCxnSpPr>
        <p:spPr>
          <a:xfrm flipV="1">
            <a:off x="8062525" y="2229347"/>
            <a:ext cx="205673" cy="32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/>
          <p:cNvCxnSpPr>
            <a:stCxn id="228" idx="0"/>
            <a:endCxn id="285" idx="2"/>
          </p:cNvCxnSpPr>
          <p:nvPr/>
        </p:nvCxnSpPr>
        <p:spPr>
          <a:xfrm flipH="1" flipV="1">
            <a:off x="8284878" y="2253645"/>
            <a:ext cx="284633" cy="308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>
            <a:stCxn id="242" idx="0"/>
            <a:endCxn id="285" idx="2"/>
          </p:cNvCxnSpPr>
          <p:nvPr/>
        </p:nvCxnSpPr>
        <p:spPr>
          <a:xfrm flipH="1" flipV="1">
            <a:off x="8284878" y="2253645"/>
            <a:ext cx="793175" cy="317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/>
          <p:cNvSpPr/>
          <p:nvPr/>
        </p:nvSpPr>
        <p:spPr>
          <a:xfrm>
            <a:off x="10730738" y="829416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10744570" y="928420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10744570" y="125439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10744570" y="1638407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10744571" y="1956285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5" name="Straight Arrow Connector 304"/>
          <p:cNvCxnSpPr/>
          <p:nvPr/>
        </p:nvCxnSpPr>
        <p:spPr>
          <a:xfrm flipV="1">
            <a:off x="10826163" y="2273590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stCxn id="113" idx="0"/>
            <a:endCxn id="300" idx="2"/>
          </p:cNvCxnSpPr>
          <p:nvPr/>
        </p:nvCxnSpPr>
        <p:spPr>
          <a:xfrm flipV="1">
            <a:off x="10288264" y="2260555"/>
            <a:ext cx="578431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>
            <a:stCxn id="269" idx="0"/>
            <a:endCxn id="300" idx="2"/>
          </p:cNvCxnSpPr>
          <p:nvPr/>
        </p:nvCxnSpPr>
        <p:spPr>
          <a:xfrm flipH="1" flipV="1">
            <a:off x="10866695" y="2260555"/>
            <a:ext cx="487668" cy="297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81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Playground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032574" y="4209192"/>
            <a:ext cx="328613" cy="1569660"/>
            <a:chOff x="1865376" y="4056792"/>
            <a:chExt cx="328613" cy="1569660"/>
          </a:xfrm>
        </p:grpSpPr>
        <p:sp>
          <p:nvSpPr>
            <p:cNvPr id="5" name="Rounded Rectangle 4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93952" y="4056792"/>
              <a:ext cx="30003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1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 smtClean="0">
                  <a:solidFill>
                    <a:schemeClr val="accent2"/>
                  </a:solidFill>
                </a:rPr>
                <a:t>0</a:t>
              </a:r>
            </a:p>
            <a:p>
              <a:r>
                <a:rPr lang="en-US" altLang="zh-CN" sz="1200" dirty="0">
                  <a:solidFill>
                    <a:schemeClr val="accent2"/>
                  </a:solidFill>
                </a:rPr>
                <a:t>0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7235105" y="4223480"/>
            <a:ext cx="300037" cy="14773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437637" y="4223480"/>
            <a:ext cx="300037" cy="1477328"/>
            <a:chOff x="1865376" y="4071080"/>
            <a:chExt cx="300037" cy="1477328"/>
          </a:xfrm>
        </p:grpSpPr>
        <p:sp>
          <p:nvSpPr>
            <p:cNvPr id="9" name="Rounded Rectangle 8"/>
            <p:cNvSpPr/>
            <p:nvPr/>
          </p:nvSpPr>
          <p:spPr>
            <a:xfrm>
              <a:off x="1865376" y="4071080"/>
              <a:ext cx="300037" cy="147732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65376" y="4071080"/>
              <a:ext cx="3000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 smtClean="0">
                  <a:solidFill>
                    <a:srgbClr val="00B050"/>
                  </a:solidFill>
                </a:rPr>
                <a:t>0</a:t>
              </a: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1</a:t>
              </a:r>
              <a:endParaRPr lang="en-US" altLang="zh-CN" dirty="0" smtClean="0">
                <a:solidFill>
                  <a:srgbClr val="00B050"/>
                </a:solidFill>
              </a:endParaRPr>
            </a:p>
            <a:p>
              <a:r>
                <a:rPr lang="en-US" altLang="zh-CN" dirty="0">
                  <a:solidFill>
                    <a:srgbClr val="00B050"/>
                  </a:solidFill>
                </a:rPr>
                <a:t>0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019800" y="5947468"/>
            <a:ext cx="3497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c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u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t</a:t>
            </a:r>
            <a:r>
              <a:rPr lang="zh-CN" altLang="en-US" dirty="0" smtClean="0"/>
              <a:t>    </a:t>
            </a:r>
            <a:r>
              <a:rPr lang="en-US" altLang="zh-CN" dirty="0" smtClean="0"/>
              <a:t>e</a:t>
            </a:r>
            <a:r>
              <a:rPr lang="zh-CN" altLang="en-US" dirty="0" smtClean="0"/>
              <a:t>                 </a:t>
            </a:r>
            <a:r>
              <a:rPr lang="en-US" altLang="zh-CN" dirty="0" smtClean="0"/>
              <a:t>cat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046862" y="2500491"/>
            <a:ext cx="271913" cy="143113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060694" y="2570920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060694" y="289689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060694" y="3251123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60695" y="3598785"/>
            <a:ext cx="243793" cy="24379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7271281" y="2465429"/>
            <a:ext cx="271913" cy="14311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285113" y="2535858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285113" y="286183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285113" y="3216061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285114" y="3563723"/>
            <a:ext cx="243793" cy="2437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480501" y="2470707"/>
            <a:ext cx="271913" cy="143113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494333" y="2569711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8494333" y="289568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494333" y="3279698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494334" y="3597576"/>
            <a:ext cx="243793" cy="24379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332611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578006" y="2896895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7549430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332155" y="3459854"/>
            <a:ext cx="895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8575926" y="3914881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7383707" y="3938105"/>
            <a:ext cx="226" cy="291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263682" y="4209192"/>
            <a:ext cx="30003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>
                <a:solidFill>
                  <a:schemeClr val="accent1"/>
                </a:solidFill>
              </a:rPr>
              <a:t>1</a:t>
            </a:r>
            <a:endParaRPr lang="en-US" altLang="zh-CN" sz="1200" dirty="0" smtClean="0">
              <a:solidFill>
                <a:schemeClr val="accent1"/>
              </a:solidFill>
            </a:endParaRP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73266" y="4232204"/>
            <a:ext cx="300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10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 smtClean="0">
                <a:solidFill>
                  <a:schemeClr val="accent1"/>
                </a:solidFill>
              </a:rPr>
              <a:t>0</a:t>
            </a:r>
          </a:p>
          <a:p>
            <a:r>
              <a:rPr lang="en-US" altLang="zh-CN" sz="1200" dirty="0">
                <a:solidFill>
                  <a:schemeClr val="accent1"/>
                </a:solidFill>
              </a:rPr>
              <a:t>0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167</Words>
  <Application>Microsoft Macintosh PowerPoint</Application>
  <PresentationFormat>Widescreen</PresentationFormat>
  <Paragraphs>94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Calibri Light</vt:lpstr>
      <vt:lpstr>DengXian</vt:lpstr>
      <vt:lpstr>DengXian Light</vt:lpstr>
      <vt:lpstr>Arial</vt:lpstr>
      <vt:lpstr>Office Theme</vt:lpstr>
      <vt:lpstr>PowerPoint Presentation</vt:lpstr>
      <vt:lpstr>Motivation</vt:lpstr>
      <vt:lpstr>Challenges</vt:lpstr>
      <vt:lpstr>Dataset</vt:lpstr>
      <vt:lpstr>Word-level context encoder and char-level encoder</vt:lpstr>
      <vt:lpstr>Playground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xinq</dc:creator>
  <cp:lastModifiedBy>xinq</cp:lastModifiedBy>
  <cp:revision>15</cp:revision>
  <dcterms:created xsi:type="dcterms:W3CDTF">2018-04-30T19:26:08Z</dcterms:created>
  <dcterms:modified xsi:type="dcterms:W3CDTF">2018-04-30T20:03:26Z</dcterms:modified>
</cp:coreProperties>
</file>

<file path=docProps/thumbnail.jpeg>
</file>